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7"/>
  </p:notesMasterIdLst>
  <p:handoutMasterIdLst>
    <p:handoutMasterId r:id="rId8"/>
  </p:handoutMasterIdLst>
  <p:sldIdLst>
    <p:sldId id="274" r:id="rId5"/>
    <p:sldId id="275" r:id="rId6"/>
  </p:sldIdLst>
  <p:sldSz cx="7772400" cy="10058400"/>
  <p:notesSz cx="6858000" cy="9144000"/>
  <p:defaultTextStyle>
    <a:defPPr>
      <a:defRPr lang="en-US"/>
    </a:defPPr>
    <a:lvl1pPr marL="0" algn="l" defTabSz="742876" rtl="0" eaLnBrk="1" latinLnBrk="0" hangingPunct="1">
      <a:defRPr sz="2925" kern="1200">
        <a:solidFill>
          <a:schemeClr val="tx1"/>
        </a:solidFill>
        <a:latin typeface="+mn-lt"/>
        <a:ea typeface="+mn-ea"/>
        <a:cs typeface="+mn-cs"/>
      </a:defRPr>
    </a:lvl1pPr>
    <a:lvl2pPr marL="742876" algn="l" defTabSz="742876" rtl="0" eaLnBrk="1" latinLnBrk="0" hangingPunct="1">
      <a:defRPr sz="2925" kern="1200">
        <a:solidFill>
          <a:schemeClr val="tx1"/>
        </a:solidFill>
        <a:latin typeface="+mn-lt"/>
        <a:ea typeface="+mn-ea"/>
        <a:cs typeface="+mn-cs"/>
      </a:defRPr>
    </a:lvl2pPr>
    <a:lvl3pPr marL="1485752" algn="l" defTabSz="742876" rtl="0" eaLnBrk="1" latinLnBrk="0" hangingPunct="1">
      <a:defRPr sz="2925" kern="1200">
        <a:solidFill>
          <a:schemeClr val="tx1"/>
        </a:solidFill>
        <a:latin typeface="+mn-lt"/>
        <a:ea typeface="+mn-ea"/>
        <a:cs typeface="+mn-cs"/>
      </a:defRPr>
    </a:lvl3pPr>
    <a:lvl4pPr marL="2228627" algn="l" defTabSz="742876" rtl="0" eaLnBrk="1" latinLnBrk="0" hangingPunct="1">
      <a:defRPr sz="2925" kern="1200">
        <a:solidFill>
          <a:schemeClr val="tx1"/>
        </a:solidFill>
        <a:latin typeface="+mn-lt"/>
        <a:ea typeface="+mn-ea"/>
        <a:cs typeface="+mn-cs"/>
      </a:defRPr>
    </a:lvl4pPr>
    <a:lvl5pPr marL="2971503" algn="l" defTabSz="742876" rtl="0" eaLnBrk="1" latinLnBrk="0" hangingPunct="1">
      <a:defRPr sz="2925" kern="1200">
        <a:solidFill>
          <a:schemeClr val="tx1"/>
        </a:solidFill>
        <a:latin typeface="+mn-lt"/>
        <a:ea typeface="+mn-ea"/>
        <a:cs typeface="+mn-cs"/>
      </a:defRPr>
    </a:lvl5pPr>
    <a:lvl6pPr marL="3714380" algn="l" defTabSz="742876" rtl="0" eaLnBrk="1" latinLnBrk="0" hangingPunct="1">
      <a:defRPr sz="2925" kern="1200">
        <a:solidFill>
          <a:schemeClr val="tx1"/>
        </a:solidFill>
        <a:latin typeface="+mn-lt"/>
        <a:ea typeface="+mn-ea"/>
        <a:cs typeface="+mn-cs"/>
      </a:defRPr>
    </a:lvl6pPr>
    <a:lvl7pPr marL="4457256" algn="l" defTabSz="742876" rtl="0" eaLnBrk="1" latinLnBrk="0" hangingPunct="1">
      <a:defRPr sz="2925" kern="1200">
        <a:solidFill>
          <a:schemeClr val="tx1"/>
        </a:solidFill>
        <a:latin typeface="+mn-lt"/>
        <a:ea typeface="+mn-ea"/>
        <a:cs typeface="+mn-cs"/>
      </a:defRPr>
    </a:lvl7pPr>
    <a:lvl8pPr marL="5200131" algn="l" defTabSz="742876" rtl="0" eaLnBrk="1" latinLnBrk="0" hangingPunct="1">
      <a:defRPr sz="2925" kern="1200">
        <a:solidFill>
          <a:schemeClr val="tx1"/>
        </a:solidFill>
        <a:latin typeface="+mn-lt"/>
        <a:ea typeface="+mn-ea"/>
        <a:cs typeface="+mn-cs"/>
      </a:defRPr>
    </a:lvl8pPr>
    <a:lvl9pPr marL="5943007" algn="l" defTabSz="742876" rtl="0" eaLnBrk="1" latinLnBrk="0" hangingPunct="1">
      <a:defRPr sz="292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 Fern" initials="EF" lastIdx="3" clrIdx="0"/>
  <p:cmAuthor id="2" name="Diane  Palmer" initials="DP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3"/>
    <p:restoredTop sz="92326"/>
  </p:normalViewPr>
  <p:slideViewPr>
    <p:cSldViewPr snapToGrid="0" snapToObjects="1">
      <p:cViewPr varScale="1">
        <p:scale>
          <a:sx n="65" d="100"/>
          <a:sy n="65" d="100"/>
        </p:scale>
        <p:origin x="3224" y="224"/>
      </p:cViewPr>
      <p:guideLst/>
    </p:cSldViewPr>
  </p:slideViewPr>
  <p:notesTextViewPr>
    <p:cViewPr>
      <p:scale>
        <a:sx n="55" d="100"/>
        <a:sy n="5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114A71-B808-4745-8B24-6409CF5524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FBCF7D-CD39-EF42-9B45-11CC137E33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6D7FD-A723-FE4E-806B-5BB67750B78B}" type="datetimeFigureOut">
              <a:rPr lang="en-US" smtClean="0"/>
              <a:t>6/6/19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45E51D-43A9-1B44-A647-6E9D1F518A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0B0CC-C89B-8F4E-99E2-464F515830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0AC7E-90B7-7745-BECA-70C2C65A9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26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F2EEE-C0A6-1841-A6DA-1BF12F2C69BE}" type="datetimeFigureOut">
              <a:rPr lang="en-US" smtClean="0"/>
              <a:t>6/6/19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AC87A-2D36-F340-B8F8-60E8D73D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4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780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1pPr>
    <a:lvl2pPr marL="509390" algn="l" defTabSz="1018780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780" algn="l" defTabSz="1018780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170" algn="l" defTabSz="1018780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560" algn="l" defTabSz="1018780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6950" algn="l" defTabSz="1018780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340" algn="l" defTabSz="1018780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730" algn="l" defTabSz="1018780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120" algn="l" defTabSz="1018780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AC87A-2D36-F340-B8F8-60E8D73DCA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83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AC87A-2D36-F340-B8F8-60E8D73DCA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51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5"/>
          </a:xfrm>
        </p:spPr>
        <p:txBody>
          <a:bodyPr anchor="b"/>
          <a:lstStyle>
            <a:lvl1pPr algn="ctr">
              <a:defRPr sz="388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94"/>
            <a:ext cx="5829300" cy="2428449"/>
          </a:xfrm>
        </p:spPr>
        <p:txBody>
          <a:bodyPr/>
          <a:lstStyle>
            <a:lvl1pPr marL="0" indent="0" algn="ctr">
              <a:buNone/>
              <a:defRPr sz="1553"/>
            </a:lvl1pPr>
            <a:lvl2pPr marL="295838" indent="0" algn="ctr">
              <a:buNone/>
              <a:defRPr sz="1294"/>
            </a:lvl2pPr>
            <a:lvl3pPr marL="591674" indent="0" algn="ctr">
              <a:buNone/>
              <a:defRPr sz="1165"/>
            </a:lvl3pPr>
            <a:lvl4pPr marL="887512" indent="0" algn="ctr">
              <a:buNone/>
              <a:defRPr sz="1035"/>
            </a:lvl4pPr>
            <a:lvl5pPr marL="1183348" indent="0" algn="ctr">
              <a:buNone/>
              <a:defRPr sz="1035"/>
            </a:lvl5pPr>
            <a:lvl6pPr marL="1479186" indent="0" algn="ctr">
              <a:buNone/>
              <a:defRPr sz="1035"/>
            </a:lvl6pPr>
            <a:lvl7pPr marL="1775023" indent="0" algn="ctr">
              <a:buNone/>
              <a:defRPr sz="1035"/>
            </a:lvl7pPr>
            <a:lvl8pPr marL="2070860" indent="0" algn="ctr">
              <a:buNone/>
              <a:defRPr sz="1035"/>
            </a:lvl8pPr>
            <a:lvl9pPr marL="2366698" indent="0" algn="ctr">
              <a:buNone/>
              <a:defRPr sz="103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51F2-B405-5C41-9D01-36C3AFDEDEE4}" type="datetimeFigureOut">
              <a:rPr lang="en-US" smtClean="0"/>
              <a:t>6/6/19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D9E5-9A50-3A42-A759-9582BF95D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23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51F2-B405-5C41-9D01-36C3AFDEDEE4}" type="datetimeFigureOut">
              <a:rPr lang="en-US" smtClean="0"/>
              <a:t>6/6/19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D9E5-9A50-3A42-A759-9582BF95D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0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8"/>
            <a:ext cx="1675925" cy="852403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5" y="535518"/>
            <a:ext cx="4930617" cy="852403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51F2-B405-5C41-9D01-36C3AFDEDEE4}" type="datetimeFigureOut">
              <a:rPr lang="en-US" smtClean="0"/>
              <a:t>6/6/19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D9E5-9A50-3A42-A759-9582BF95D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9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51F2-B405-5C41-9D01-36C3AFDEDEE4}" type="datetimeFigureOut">
              <a:rPr lang="en-US" smtClean="0"/>
              <a:t>6/6/19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D9E5-9A50-3A42-A759-9582BF95D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51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23"/>
            <a:ext cx="6703695" cy="4184016"/>
          </a:xfrm>
        </p:spPr>
        <p:txBody>
          <a:bodyPr anchor="b"/>
          <a:lstStyle>
            <a:lvl1pPr>
              <a:defRPr sz="388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8"/>
            <a:ext cx="6703695" cy="2200276"/>
          </a:xfrm>
        </p:spPr>
        <p:txBody>
          <a:bodyPr/>
          <a:lstStyle>
            <a:lvl1pPr marL="0" indent="0">
              <a:buNone/>
              <a:defRPr sz="1553">
                <a:solidFill>
                  <a:schemeClr val="tx1"/>
                </a:solidFill>
              </a:defRPr>
            </a:lvl1pPr>
            <a:lvl2pPr marL="295838" indent="0">
              <a:buNone/>
              <a:defRPr sz="1294">
                <a:solidFill>
                  <a:schemeClr val="tx1">
                    <a:tint val="75000"/>
                  </a:schemeClr>
                </a:solidFill>
              </a:defRPr>
            </a:lvl2pPr>
            <a:lvl3pPr marL="591674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3pPr>
            <a:lvl4pPr marL="887512" indent="0">
              <a:buNone/>
              <a:defRPr sz="1035">
                <a:solidFill>
                  <a:schemeClr val="tx1">
                    <a:tint val="75000"/>
                  </a:schemeClr>
                </a:solidFill>
              </a:defRPr>
            </a:lvl4pPr>
            <a:lvl5pPr marL="1183348" indent="0">
              <a:buNone/>
              <a:defRPr sz="1035">
                <a:solidFill>
                  <a:schemeClr val="tx1">
                    <a:tint val="75000"/>
                  </a:schemeClr>
                </a:solidFill>
              </a:defRPr>
            </a:lvl5pPr>
            <a:lvl6pPr marL="1479186" indent="0">
              <a:buNone/>
              <a:defRPr sz="1035">
                <a:solidFill>
                  <a:schemeClr val="tx1">
                    <a:tint val="75000"/>
                  </a:schemeClr>
                </a:solidFill>
              </a:defRPr>
            </a:lvl6pPr>
            <a:lvl7pPr marL="1775023" indent="0">
              <a:buNone/>
              <a:defRPr sz="1035">
                <a:solidFill>
                  <a:schemeClr val="tx1">
                    <a:tint val="75000"/>
                  </a:schemeClr>
                </a:solidFill>
              </a:defRPr>
            </a:lvl7pPr>
            <a:lvl8pPr marL="2070860" indent="0">
              <a:buNone/>
              <a:defRPr sz="1035">
                <a:solidFill>
                  <a:schemeClr val="tx1">
                    <a:tint val="75000"/>
                  </a:schemeClr>
                </a:solidFill>
              </a:defRPr>
            </a:lvl8pPr>
            <a:lvl9pPr marL="2366698" indent="0">
              <a:buNone/>
              <a:defRPr sz="10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51F2-B405-5C41-9D01-36C3AFDEDEE4}" type="datetimeFigureOut">
              <a:rPr lang="en-US" smtClean="0"/>
              <a:t>6/6/19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D9E5-9A50-3A42-A759-9582BF95D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64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5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5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51F2-B405-5C41-9D01-36C3AFDEDEE4}" type="datetimeFigureOut">
              <a:rPr lang="en-US" smtClean="0"/>
              <a:t>6/6/19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D9E5-9A50-3A42-A759-9582BF95D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58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6" y="535521"/>
            <a:ext cx="6703695" cy="19441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8"/>
            <a:ext cx="3288089" cy="1208406"/>
          </a:xfrm>
        </p:spPr>
        <p:txBody>
          <a:bodyPr anchor="b"/>
          <a:lstStyle>
            <a:lvl1pPr marL="0" indent="0">
              <a:buNone/>
              <a:defRPr sz="1553" b="1"/>
            </a:lvl1pPr>
            <a:lvl2pPr marL="295838" indent="0">
              <a:buNone/>
              <a:defRPr sz="1294" b="1"/>
            </a:lvl2pPr>
            <a:lvl3pPr marL="591674" indent="0">
              <a:buNone/>
              <a:defRPr sz="1165" b="1"/>
            </a:lvl3pPr>
            <a:lvl4pPr marL="887512" indent="0">
              <a:buNone/>
              <a:defRPr sz="1035" b="1"/>
            </a:lvl4pPr>
            <a:lvl5pPr marL="1183348" indent="0">
              <a:buNone/>
              <a:defRPr sz="1035" b="1"/>
            </a:lvl5pPr>
            <a:lvl6pPr marL="1479186" indent="0">
              <a:buNone/>
              <a:defRPr sz="1035" b="1"/>
            </a:lvl6pPr>
            <a:lvl7pPr marL="1775023" indent="0">
              <a:buNone/>
              <a:defRPr sz="1035" b="1"/>
            </a:lvl7pPr>
            <a:lvl8pPr marL="2070860" indent="0">
              <a:buNone/>
              <a:defRPr sz="1035" b="1"/>
            </a:lvl8pPr>
            <a:lvl9pPr marL="2366698" indent="0">
              <a:buNone/>
              <a:defRPr sz="10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1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8"/>
            <a:ext cx="3304283" cy="1208406"/>
          </a:xfrm>
        </p:spPr>
        <p:txBody>
          <a:bodyPr anchor="b"/>
          <a:lstStyle>
            <a:lvl1pPr marL="0" indent="0">
              <a:buNone/>
              <a:defRPr sz="1553" b="1"/>
            </a:lvl1pPr>
            <a:lvl2pPr marL="295838" indent="0">
              <a:buNone/>
              <a:defRPr sz="1294" b="1"/>
            </a:lvl2pPr>
            <a:lvl3pPr marL="591674" indent="0">
              <a:buNone/>
              <a:defRPr sz="1165" b="1"/>
            </a:lvl3pPr>
            <a:lvl4pPr marL="887512" indent="0">
              <a:buNone/>
              <a:defRPr sz="1035" b="1"/>
            </a:lvl4pPr>
            <a:lvl5pPr marL="1183348" indent="0">
              <a:buNone/>
              <a:defRPr sz="1035" b="1"/>
            </a:lvl5pPr>
            <a:lvl6pPr marL="1479186" indent="0">
              <a:buNone/>
              <a:defRPr sz="1035" b="1"/>
            </a:lvl6pPr>
            <a:lvl7pPr marL="1775023" indent="0">
              <a:buNone/>
              <a:defRPr sz="1035" b="1"/>
            </a:lvl7pPr>
            <a:lvl8pPr marL="2070860" indent="0">
              <a:buNone/>
              <a:defRPr sz="1035" b="1"/>
            </a:lvl8pPr>
            <a:lvl9pPr marL="2366698" indent="0">
              <a:buNone/>
              <a:defRPr sz="10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1"/>
            <a:ext cx="3304283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51F2-B405-5C41-9D01-36C3AFDEDEE4}" type="datetimeFigureOut">
              <a:rPr lang="en-US" smtClean="0"/>
              <a:t>6/6/19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D9E5-9A50-3A42-A759-9582BF95D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3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51F2-B405-5C41-9D01-36C3AFDEDEE4}" type="datetimeFigureOut">
              <a:rPr lang="en-US" smtClean="0"/>
              <a:t>6/6/19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D9E5-9A50-3A42-A759-9582BF95D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59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51F2-B405-5C41-9D01-36C3AFDEDEE4}" type="datetimeFigureOut">
              <a:rPr lang="en-US" smtClean="0"/>
              <a:t>6/6/19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D9E5-9A50-3A42-A759-9582BF95D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7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8" y="670560"/>
            <a:ext cx="2506801" cy="2346960"/>
          </a:xfrm>
        </p:spPr>
        <p:txBody>
          <a:bodyPr anchor="b"/>
          <a:lstStyle>
            <a:lvl1pPr>
              <a:defRPr sz="207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4" y="1448226"/>
            <a:ext cx="3934778" cy="7147985"/>
          </a:xfrm>
        </p:spPr>
        <p:txBody>
          <a:bodyPr/>
          <a:lstStyle>
            <a:lvl1pPr>
              <a:defRPr sz="2071"/>
            </a:lvl1pPr>
            <a:lvl2pPr>
              <a:defRPr sz="1812"/>
            </a:lvl2pPr>
            <a:lvl3pPr>
              <a:defRPr sz="1553"/>
            </a:lvl3pPr>
            <a:lvl4pPr>
              <a:defRPr sz="1294"/>
            </a:lvl4pPr>
            <a:lvl5pPr>
              <a:defRPr sz="1294"/>
            </a:lvl5pPr>
            <a:lvl6pPr>
              <a:defRPr sz="1294"/>
            </a:lvl6pPr>
            <a:lvl7pPr>
              <a:defRPr sz="1294"/>
            </a:lvl7pPr>
            <a:lvl8pPr>
              <a:defRPr sz="1294"/>
            </a:lvl8pPr>
            <a:lvl9pPr>
              <a:defRPr sz="129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8" y="3017524"/>
            <a:ext cx="2506801" cy="5590331"/>
          </a:xfrm>
        </p:spPr>
        <p:txBody>
          <a:bodyPr/>
          <a:lstStyle>
            <a:lvl1pPr marL="0" indent="0">
              <a:buNone/>
              <a:defRPr sz="1035"/>
            </a:lvl1pPr>
            <a:lvl2pPr marL="295838" indent="0">
              <a:buNone/>
              <a:defRPr sz="906"/>
            </a:lvl2pPr>
            <a:lvl3pPr marL="591674" indent="0">
              <a:buNone/>
              <a:defRPr sz="776"/>
            </a:lvl3pPr>
            <a:lvl4pPr marL="887512" indent="0">
              <a:buNone/>
              <a:defRPr sz="647"/>
            </a:lvl4pPr>
            <a:lvl5pPr marL="1183348" indent="0">
              <a:buNone/>
              <a:defRPr sz="647"/>
            </a:lvl5pPr>
            <a:lvl6pPr marL="1479186" indent="0">
              <a:buNone/>
              <a:defRPr sz="647"/>
            </a:lvl6pPr>
            <a:lvl7pPr marL="1775023" indent="0">
              <a:buNone/>
              <a:defRPr sz="647"/>
            </a:lvl7pPr>
            <a:lvl8pPr marL="2070860" indent="0">
              <a:buNone/>
              <a:defRPr sz="647"/>
            </a:lvl8pPr>
            <a:lvl9pPr marL="2366698" indent="0">
              <a:buNone/>
              <a:defRPr sz="64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51F2-B405-5C41-9D01-36C3AFDEDEE4}" type="datetimeFigureOut">
              <a:rPr lang="en-US" smtClean="0"/>
              <a:t>6/6/19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D9E5-9A50-3A42-A759-9582BF95D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8" y="670560"/>
            <a:ext cx="2506801" cy="2346960"/>
          </a:xfrm>
        </p:spPr>
        <p:txBody>
          <a:bodyPr anchor="b"/>
          <a:lstStyle>
            <a:lvl1pPr>
              <a:defRPr sz="207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4" y="1448226"/>
            <a:ext cx="3934778" cy="7147985"/>
          </a:xfrm>
        </p:spPr>
        <p:txBody>
          <a:bodyPr anchor="t"/>
          <a:lstStyle>
            <a:lvl1pPr marL="0" indent="0">
              <a:buNone/>
              <a:defRPr sz="2071"/>
            </a:lvl1pPr>
            <a:lvl2pPr marL="295838" indent="0">
              <a:buNone/>
              <a:defRPr sz="1812"/>
            </a:lvl2pPr>
            <a:lvl3pPr marL="591674" indent="0">
              <a:buNone/>
              <a:defRPr sz="1553"/>
            </a:lvl3pPr>
            <a:lvl4pPr marL="887512" indent="0">
              <a:buNone/>
              <a:defRPr sz="1294"/>
            </a:lvl4pPr>
            <a:lvl5pPr marL="1183348" indent="0">
              <a:buNone/>
              <a:defRPr sz="1294"/>
            </a:lvl5pPr>
            <a:lvl6pPr marL="1479186" indent="0">
              <a:buNone/>
              <a:defRPr sz="1294"/>
            </a:lvl6pPr>
            <a:lvl7pPr marL="1775023" indent="0">
              <a:buNone/>
              <a:defRPr sz="1294"/>
            </a:lvl7pPr>
            <a:lvl8pPr marL="2070860" indent="0">
              <a:buNone/>
              <a:defRPr sz="1294"/>
            </a:lvl8pPr>
            <a:lvl9pPr marL="2366698" indent="0">
              <a:buNone/>
              <a:defRPr sz="129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8" y="3017524"/>
            <a:ext cx="2506801" cy="5590331"/>
          </a:xfrm>
        </p:spPr>
        <p:txBody>
          <a:bodyPr/>
          <a:lstStyle>
            <a:lvl1pPr marL="0" indent="0">
              <a:buNone/>
              <a:defRPr sz="1035"/>
            </a:lvl1pPr>
            <a:lvl2pPr marL="295838" indent="0">
              <a:buNone/>
              <a:defRPr sz="906"/>
            </a:lvl2pPr>
            <a:lvl3pPr marL="591674" indent="0">
              <a:buNone/>
              <a:defRPr sz="776"/>
            </a:lvl3pPr>
            <a:lvl4pPr marL="887512" indent="0">
              <a:buNone/>
              <a:defRPr sz="647"/>
            </a:lvl4pPr>
            <a:lvl5pPr marL="1183348" indent="0">
              <a:buNone/>
              <a:defRPr sz="647"/>
            </a:lvl5pPr>
            <a:lvl6pPr marL="1479186" indent="0">
              <a:buNone/>
              <a:defRPr sz="647"/>
            </a:lvl6pPr>
            <a:lvl7pPr marL="1775023" indent="0">
              <a:buNone/>
              <a:defRPr sz="647"/>
            </a:lvl7pPr>
            <a:lvl8pPr marL="2070860" indent="0">
              <a:buNone/>
              <a:defRPr sz="647"/>
            </a:lvl8pPr>
            <a:lvl9pPr marL="2366698" indent="0">
              <a:buNone/>
              <a:defRPr sz="64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51F2-B405-5C41-9D01-36C3AFDEDEE4}" type="datetimeFigureOut">
              <a:rPr lang="en-US" smtClean="0"/>
              <a:t>6/6/19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D9E5-9A50-3A42-A759-9582BF95D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4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21"/>
            <a:ext cx="6703695" cy="1944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5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51"/>
            <a:ext cx="1748790" cy="535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351F2-B405-5C41-9D01-36C3AFDEDEE4}" type="datetimeFigureOut">
              <a:rPr lang="en-US" smtClean="0"/>
              <a:t>6/6/19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51"/>
            <a:ext cx="2623185" cy="535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51"/>
            <a:ext cx="1748790" cy="535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2D9E5-9A50-3A42-A759-9582BF95D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91674" rtl="0" eaLnBrk="1" latinLnBrk="0" hangingPunct="1">
        <a:lnSpc>
          <a:spcPct val="90000"/>
        </a:lnSpc>
        <a:spcBef>
          <a:spcPct val="0"/>
        </a:spcBef>
        <a:buNone/>
        <a:defRPr sz="28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7918" indent="-147918" algn="l" defTabSz="591674" rtl="0" eaLnBrk="1" latinLnBrk="0" hangingPunct="1">
        <a:lnSpc>
          <a:spcPct val="90000"/>
        </a:lnSpc>
        <a:spcBef>
          <a:spcPts val="647"/>
        </a:spcBef>
        <a:buFont typeface="Arial" panose="020B0604020202020204" pitchFamily="34" charset="0"/>
        <a:buChar char="•"/>
        <a:defRPr sz="1812" kern="1200">
          <a:solidFill>
            <a:schemeClr val="tx1"/>
          </a:solidFill>
          <a:latin typeface="+mn-lt"/>
          <a:ea typeface="+mn-ea"/>
          <a:cs typeface="+mn-cs"/>
        </a:defRPr>
      </a:lvl1pPr>
      <a:lvl2pPr marL="443756" indent="-147918" algn="l" defTabSz="591674" rtl="0" eaLnBrk="1" latinLnBrk="0" hangingPunct="1">
        <a:lnSpc>
          <a:spcPct val="90000"/>
        </a:lnSpc>
        <a:spcBef>
          <a:spcPts val="324"/>
        </a:spcBef>
        <a:buFont typeface="Arial" panose="020B0604020202020204" pitchFamily="34" charset="0"/>
        <a:buChar char="•"/>
        <a:defRPr sz="1553" kern="1200">
          <a:solidFill>
            <a:schemeClr val="tx1"/>
          </a:solidFill>
          <a:latin typeface="+mn-lt"/>
          <a:ea typeface="+mn-ea"/>
          <a:cs typeface="+mn-cs"/>
        </a:defRPr>
      </a:lvl2pPr>
      <a:lvl3pPr marL="739592" indent="-147918" algn="l" defTabSz="591674" rtl="0" eaLnBrk="1" latinLnBrk="0" hangingPunct="1">
        <a:lnSpc>
          <a:spcPct val="90000"/>
        </a:lnSpc>
        <a:spcBef>
          <a:spcPts val="324"/>
        </a:spcBef>
        <a:buFont typeface="Arial" panose="020B0604020202020204" pitchFamily="34" charset="0"/>
        <a:buChar char="•"/>
        <a:defRPr sz="1294" kern="1200">
          <a:solidFill>
            <a:schemeClr val="tx1"/>
          </a:solidFill>
          <a:latin typeface="+mn-lt"/>
          <a:ea typeface="+mn-ea"/>
          <a:cs typeface="+mn-cs"/>
        </a:defRPr>
      </a:lvl3pPr>
      <a:lvl4pPr marL="1035430" indent="-147918" algn="l" defTabSz="591674" rtl="0" eaLnBrk="1" latinLnBrk="0" hangingPunct="1">
        <a:lnSpc>
          <a:spcPct val="90000"/>
        </a:lnSpc>
        <a:spcBef>
          <a:spcPts val="324"/>
        </a:spcBef>
        <a:buFont typeface="Arial" panose="020B0604020202020204" pitchFamily="34" charset="0"/>
        <a:buChar char="•"/>
        <a:defRPr sz="1165" kern="1200">
          <a:solidFill>
            <a:schemeClr val="tx1"/>
          </a:solidFill>
          <a:latin typeface="+mn-lt"/>
          <a:ea typeface="+mn-ea"/>
          <a:cs typeface="+mn-cs"/>
        </a:defRPr>
      </a:lvl4pPr>
      <a:lvl5pPr marL="1331268" indent="-147918" algn="l" defTabSz="591674" rtl="0" eaLnBrk="1" latinLnBrk="0" hangingPunct="1">
        <a:lnSpc>
          <a:spcPct val="90000"/>
        </a:lnSpc>
        <a:spcBef>
          <a:spcPts val="324"/>
        </a:spcBef>
        <a:buFont typeface="Arial" panose="020B0604020202020204" pitchFamily="34" charset="0"/>
        <a:buChar char="•"/>
        <a:defRPr sz="1165" kern="1200">
          <a:solidFill>
            <a:schemeClr val="tx1"/>
          </a:solidFill>
          <a:latin typeface="+mn-lt"/>
          <a:ea typeface="+mn-ea"/>
          <a:cs typeface="+mn-cs"/>
        </a:defRPr>
      </a:lvl5pPr>
      <a:lvl6pPr marL="1627104" indent="-147918" algn="l" defTabSz="591674" rtl="0" eaLnBrk="1" latinLnBrk="0" hangingPunct="1">
        <a:lnSpc>
          <a:spcPct val="90000"/>
        </a:lnSpc>
        <a:spcBef>
          <a:spcPts val="324"/>
        </a:spcBef>
        <a:buFont typeface="Arial" panose="020B0604020202020204" pitchFamily="34" charset="0"/>
        <a:buChar char="•"/>
        <a:defRPr sz="1165" kern="1200">
          <a:solidFill>
            <a:schemeClr val="tx1"/>
          </a:solidFill>
          <a:latin typeface="+mn-lt"/>
          <a:ea typeface="+mn-ea"/>
          <a:cs typeface="+mn-cs"/>
        </a:defRPr>
      </a:lvl6pPr>
      <a:lvl7pPr marL="1922942" indent="-147918" algn="l" defTabSz="591674" rtl="0" eaLnBrk="1" latinLnBrk="0" hangingPunct="1">
        <a:lnSpc>
          <a:spcPct val="90000"/>
        </a:lnSpc>
        <a:spcBef>
          <a:spcPts val="324"/>
        </a:spcBef>
        <a:buFont typeface="Arial" panose="020B0604020202020204" pitchFamily="34" charset="0"/>
        <a:buChar char="•"/>
        <a:defRPr sz="1165" kern="1200">
          <a:solidFill>
            <a:schemeClr val="tx1"/>
          </a:solidFill>
          <a:latin typeface="+mn-lt"/>
          <a:ea typeface="+mn-ea"/>
          <a:cs typeface="+mn-cs"/>
        </a:defRPr>
      </a:lvl7pPr>
      <a:lvl8pPr marL="2218778" indent="-147918" algn="l" defTabSz="591674" rtl="0" eaLnBrk="1" latinLnBrk="0" hangingPunct="1">
        <a:lnSpc>
          <a:spcPct val="90000"/>
        </a:lnSpc>
        <a:spcBef>
          <a:spcPts val="324"/>
        </a:spcBef>
        <a:buFont typeface="Arial" panose="020B0604020202020204" pitchFamily="34" charset="0"/>
        <a:buChar char="•"/>
        <a:defRPr sz="1165" kern="1200">
          <a:solidFill>
            <a:schemeClr val="tx1"/>
          </a:solidFill>
          <a:latin typeface="+mn-lt"/>
          <a:ea typeface="+mn-ea"/>
          <a:cs typeface="+mn-cs"/>
        </a:defRPr>
      </a:lvl8pPr>
      <a:lvl9pPr marL="2514616" indent="-147918" algn="l" defTabSz="591674" rtl="0" eaLnBrk="1" latinLnBrk="0" hangingPunct="1">
        <a:lnSpc>
          <a:spcPct val="90000"/>
        </a:lnSpc>
        <a:spcBef>
          <a:spcPts val="324"/>
        </a:spcBef>
        <a:buFont typeface="Arial" panose="020B0604020202020204" pitchFamily="34" charset="0"/>
        <a:buChar char="•"/>
        <a:defRPr sz="11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91674" rtl="0" eaLnBrk="1" latinLnBrk="0" hangingPunct="1">
        <a:defRPr sz="1165" kern="1200">
          <a:solidFill>
            <a:schemeClr val="tx1"/>
          </a:solidFill>
          <a:latin typeface="+mn-lt"/>
          <a:ea typeface="+mn-ea"/>
          <a:cs typeface="+mn-cs"/>
        </a:defRPr>
      </a:lvl1pPr>
      <a:lvl2pPr marL="295838" algn="l" defTabSz="591674" rtl="0" eaLnBrk="1" latinLnBrk="0" hangingPunct="1">
        <a:defRPr sz="1165" kern="1200">
          <a:solidFill>
            <a:schemeClr val="tx1"/>
          </a:solidFill>
          <a:latin typeface="+mn-lt"/>
          <a:ea typeface="+mn-ea"/>
          <a:cs typeface="+mn-cs"/>
        </a:defRPr>
      </a:lvl2pPr>
      <a:lvl3pPr marL="591674" algn="l" defTabSz="591674" rtl="0" eaLnBrk="1" latinLnBrk="0" hangingPunct="1">
        <a:defRPr sz="1165" kern="1200">
          <a:solidFill>
            <a:schemeClr val="tx1"/>
          </a:solidFill>
          <a:latin typeface="+mn-lt"/>
          <a:ea typeface="+mn-ea"/>
          <a:cs typeface="+mn-cs"/>
        </a:defRPr>
      </a:lvl3pPr>
      <a:lvl4pPr marL="887512" algn="l" defTabSz="591674" rtl="0" eaLnBrk="1" latinLnBrk="0" hangingPunct="1">
        <a:defRPr sz="1165" kern="1200">
          <a:solidFill>
            <a:schemeClr val="tx1"/>
          </a:solidFill>
          <a:latin typeface="+mn-lt"/>
          <a:ea typeface="+mn-ea"/>
          <a:cs typeface="+mn-cs"/>
        </a:defRPr>
      </a:lvl4pPr>
      <a:lvl5pPr marL="1183348" algn="l" defTabSz="591674" rtl="0" eaLnBrk="1" latinLnBrk="0" hangingPunct="1">
        <a:defRPr sz="1165" kern="1200">
          <a:solidFill>
            <a:schemeClr val="tx1"/>
          </a:solidFill>
          <a:latin typeface="+mn-lt"/>
          <a:ea typeface="+mn-ea"/>
          <a:cs typeface="+mn-cs"/>
        </a:defRPr>
      </a:lvl5pPr>
      <a:lvl6pPr marL="1479186" algn="l" defTabSz="591674" rtl="0" eaLnBrk="1" latinLnBrk="0" hangingPunct="1">
        <a:defRPr sz="1165" kern="1200">
          <a:solidFill>
            <a:schemeClr val="tx1"/>
          </a:solidFill>
          <a:latin typeface="+mn-lt"/>
          <a:ea typeface="+mn-ea"/>
          <a:cs typeface="+mn-cs"/>
        </a:defRPr>
      </a:lvl6pPr>
      <a:lvl7pPr marL="1775023" algn="l" defTabSz="591674" rtl="0" eaLnBrk="1" latinLnBrk="0" hangingPunct="1">
        <a:defRPr sz="1165" kern="1200">
          <a:solidFill>
            <a:schemeClr val="tx1"/>
          </a:solidFill>
          <a:latin typeface="+mn-lt"/>
          <a:ea typeface="+mn-ea"/>
          <a:cs typeface="+mn-cs"/>
        </a:defRPr>
      </a:lvl7pPr>
      <a:lvl8pPr marL="2070860" algn="l" defTabSz="591674" rtl="0" eaLnBrk="1" latinLnBrk="0" hangingPunct="1">
        <a:defRPr sz="1165" kern="1200">
          <a:solidFill>
            <a:schemeClr val="tx1"/>
          </a:solidFill>
          <a:latin typeface="+mn-lt"/>
          <a:ea typeface="+mn-ea"/>
          <a:cs typeface="+mn-cs"/>
        </a:defRPr>
      </a:lvl8pPr>
      <a:lvl9pPr marL="2366698" algn="l" defTabSz="591674" rtl="0" eaLnBrk="1" latinLnBrk="0" hangingPunct="1">
        <a:defRPr sz="11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4.jp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10.png"/><Relationship Id="rId5" Type="http://schemas.openxmlformats.org/officeDocument/2006/relationships/image" Target="../media/image6.jpeg"/><Relationship Id="rId10" Type="http://schemas.openxmlformats.org/officeDocument/2006/relationships/image" Target="../media/image9.png"/><Relationship Id="rId4" Type="http://schemas.openxmlformats.org/officeDocument/2006/relationships/image" Target="../media/image5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04351A1-1BA4-4847-AD5C-94D563FBD5F0}"/>
              </a:ext>
            </a:extLst>
          </p:cNvPr>
          <p:cNvSpPr txBox="1"/>
          <p:nvPr/>
        </p:nvSpPr>
        <p:spPr>
          <a:xfrm>
            <a:off x="847236" y="468565"/>
            <a:ext cx="5039214" cy="1164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ubano" pitchFamily="2" charset="0"/>
              </a:rPr>
              <a:t>Region/sTATE NAME</a:t>
            </a:r>
          </a:p>
          <a:p>
            <a:endParaRPr lang="en-US" sz="3365" dirty="0">
              <a:latin typeface="Cubano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494248-D1EE-0246-BE7C-80789FFBE51F}"/>
              </a:ext>
            </a:extLst>
          </p:cNvPr>
          <p:cNvSpPr txBox="1"/>
          <p:nvPr/>
        </p:nvSpPr>
        <p:spPr>
          <a:xfrm>
            <a:off x="847236" y="1775680"/>
            <a:ext cx="6258414" cy="28007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Blessings in a Backpack  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proud to have provided </a:t>
            </a:r>
            <a:r>
              <a:rPr lang="en-U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Kid#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students with </a:t>
            </a:r>
            <a:r>
              <a:rPr lang="en-U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HFW#  </a:t>
            </a: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hunger-free weekends in the REGION as a result of your generous contribution.</a:t>
            </a:r>
          </a:p>
          <a:p>
            <a:endParaRPr lang="en-US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 mentioned before, the best evaluation of Blessings comes from those involved, and in particular those receiving the weekend nutrition. </a:t>
            </a:r>
          </a:p>
          <a:p>
            <a:pPr algn="ctr"/>
            <a:endParaRPr lang="en-US" sz="16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6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“It makes me very happy to get Blessings in a Backpack. One time my mom cried because she was happy that we had some food now.” </a:t>
            </a:r>
          </a:p>
          <a:p>
            <a:pPr algn="r"/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—Blessings student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7C34E6-217A-A942-BE2D-2E4007A18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922" y="4719397"/>
            <a:ext cx="4389122" cy="3291840"/>
          </a:xfrm>
          <a:prstGeom prst="rect">
            <a:avLst/>
          </a:prstGeom>
        </p:spPr>
      </p:pic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A0A9AA86-FE4F-6B4E-82DB-CDA3C829F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62" y="8892980"/>
            <a:ext cx="2051682" cy="82879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E430E0A-C063-5E46-9B22-C2D130D969B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4" y="8496456"/>
            <a:ext cx="7117976" cy="1422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A1F7801-3A92-F24A-9123-3842561E88A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62" y="1332979"/>
            <a:ext cx="7117976" cy="14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9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pinwheel, outdoor object&#10;&#10;Description automatically generated">
            <a:extLst>
              <a:ext uri="{FF2B5EF4-FFF2-40B4-BE49-F238E27FC236}">
                <a16:creationId xmlns:a16="http://schemas.microsoft.com/office/drawing/2014/main" id="{AA571A10-1C1A-9848-AC1B-5B88779B18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"/>
          <a:stretch/>
        </p:blipFill>
        <p:spPr>
          <a:xfrm>
            <a:off x="1182308" y="3184221"/>
            <a:ext cx="2258366" cy="35660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F614A5-2AA2-E841-8B26-3575036B64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73"/>
          <a:stretch/>
        </p:blipFill>
        <p:spPr bwMode="auto">
          <a:xfrm>
            <a:off x="4936084" y="9086012"/>
            <a:ext cx="1583477" cy="6357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../../../Desktop/4starcharity.jpg">
            <a:extLst>
              <a:ext uri="{FF2B5EF4-FFF2-40B4-BE49-F238E27FC236}">
                <a16:creationId xmlns:a16="http://schemas.microsoft.com/office/drawing/2014/main" id="{1E3A475F-3078-FD41-AFE2-129BB4ADE8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256" y="9066278"/>
            <a:ext cx="723782" cy="635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93CA83F9-9A8E-FE40-A451-43ED3EA19A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62" y="8892980"/>
            <a:ext cx="2051682" cy="82879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C475DA4-057E-1144-8805-FF236763C3C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4" y="8496456"/>
            <a:ext cx="7117976" cy="14227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B5F279B-D0AA-2744-BBBE-6218EA289EEE}"/>
              </a:ext>
            </a:extLst>
          </p:cNvPr>
          <p:cNvSpPr txBox="1"/>
          <p:nvPr/>
        </p:nvSpPr>
        <p:spPr>
          <a:xfrm>
            <a:off x="873104" y="7293803"/>
            <a:ext cx="3906308" cy="10482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553" dirty="0">
                <a:latin typeface="Cubano" pitchFamily="2" charset="0"/>
                <a:ea typeface="Lato" panose="020F0502020204030203" pitchFamily="34" charset="0"/>
                <a:cs typeface="Lato" panose="020F0502020204030203" pitchFamily="34" charset="0"/>
              </a:rPr>
              <a:t>Name</a:t>
            </a:r>
          </a:p>
          <a:p>
            <a:r>
              <a:rPr lang="en-US" sz="1553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Title </a:t>
            </a:r>
          </a:p>
          <a:p>
            <a:r>
              <a:rPr lang="en-US" sz="1553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Email </a:t>
            </a:r>
          </a:p>
          <a:p>
            <a:r>
              <a:rPr lang="en-US" sz="1553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Phone #</a:t>
            </a:r>
            <a:endParaRPr lang="en-US" sz="1553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C3AD1BB-5019-4546-AE8E-87C445DDB4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4737313" y="-93397"/>
            <a:ext cx="1879364" cy="3307682"/>
          </a:xfrm>
          <a:prstGeom prst="rect">
            <a:avLst/>
          </a:prstGeom>
        </p:spPr>
      </p:pic>
      <p:pic>
        <p:nvPicPr>
          <p:cNvPr id="15" name="Picture 1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97F38BA-06CF-F846-BB65-6B1C3E7530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4574257" y="4304659"/>
            <a:ext cx="2314787" cy="2994337"/>
          </a:xfrm>
          <a:prstGeom prst="rect">
            <a:avLst/>
          </a:prstGeom>
        </p:spPr>
      </p:pic>
      <p:pic>
        <p:nvPicPr>
          <p:cNvPr id="37" name="Picture 36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D2B58DBC-EFB3-6043-A97D-33EE832044E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776"/>
          <a:stretch/>
        </p:blipFill>
        <p:spPr>
          <a:xfrm>
            <a:off x="452740" y="602906"/>
            <a:ext cx="3233155" cy="2242865"/>
          </a:xfrm>
          <a:prstGeom prst="rect">
            <a:avLst/>
          </a:prstGeom>
        </p:spPr>
      </p:pic>
      <p:pic>
        <p:nvPicPr>
          <p:cNvPr id="35" name="Picture 34" descr="A drawing of a person&#10;&#10;Description automatically generated">
            <a:extLst>
              <a:ext uri="{FF2B5EF4-FFF2-40B4-BE49-F238E27FC236}">
                <a16:creationId xmlns:a16="http://schemas.microsoft.com/office/drawing/2014/main" id="{B31ACF32-9F4C-CB4A-A2C4-EE41F9DD9C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60910" y="1795965"/>
            <a:ext cx="1837032" cy="283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2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371D14F5C09F4A88E6A5611174C090" ma:contentTypeVersion="10" ma:contentTypeDescription="Create a new document." ma:contentTypeScope="" ma:versionID="b8d807ad01c1b6d135303c9a7a845f92">
  <xsd:schema xmlns:xsd="http://www.w3.org/2001/XMLSchema" xmlns:xs="http://www.w3.org/2001/XMLSchema" xmlns:p="http://schemas.microsoft.com/office/2006/metadata/properties" xmlns:ns2="9bfcadba-31e0-4f45-ad51-6e627fc44a14" xmlns:ns3="031dbafa-747d-482a-b4ff-d6c88b6d8a4e" targetNamespace="http://schemas.microsoft.com/office/2006/metadata/properties" ma:root="true" ma:fieldsID="5e214932608cbfdf9dc6a928ed939a0d" ns2:_="" ns3:_="">
    <xsd:import namespace="9bfcadba-31e0-4f45-ad51-6e627fc44a14"/>
    <xsd:import namespace="031dbafa-747d-482a-b4ff-d6c88b6d8a4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fcadba-31e0-4f45-ad51-6e627fc44a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dbafa-747d-482a-b4ff-d6c88b6d8a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84D413-712F-4B3C-9FD9-62CE9AADA3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DA0775-48D3-4D28-830D-2A699B751812}">
  <ds:schemaRefs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031dbafa-747d-482a-b4ff-d6c88b6d8a4e"/>
    <ds:schemaRef ds:uri="9bfcadba-31e0-4f45-ad51-6e627fc44a14"/>
  </ds:schemaRefs>
</ds:datastoreItem>
</file>

<file path=customXml/itemProps3.xml><?xml version="1.0" encoding="utf-8"?>
<ds:datastoreItem xmlns:ds="http://schemas.openxmlformats.org/officeDocument/2006/customXml" ds:itemID="{C9140B9A-30BA-4D2E-80C5-431656A00F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fcadba-31e0-4f45-ad51-6e627fc44a14"/>
    <ds:schemaRef ds:uri="031dbafa-747d-482a-b4ff-d6c88b6d8a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3267</TotalTime>
  <Words>94</Words>
  <Application>Microsoft Macintosh PowerPoint</Application>
  <PresentationFormat>Custom</PresentationFormat>
  <Paragraphs>13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Cubano</vt:lpstr>
      <vt:lpstr>Lato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Fern</dc:creator>
  <cp:lastModifiedBy>Erin Kerr</cp:lastModifiedBy>
  <cp:revision>388</cp:revision>
  <cp:lastPrinted>2019-06-06T14:57:51Z</cp:lastPrinted>
  <dcterms:created xsi:type="dcterms:W3CDTF">2019-03-05T22:09:36Z</dcterms:created>
  <dcterms:modified xsi:type="dcterms:W3CDTF">2019-06-06T20:04:18Z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0x010100A2371D14F5C09F4A88E6A5611174C090</vt:lpwstr>
  </property>
</Properties>
</file>